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0" r:id="rId3"/>
    <p:sldId id="281" r:id="rId4"/>
    <p:sldId id="272" r:id="rId5"/>
    <p:sldId id="261" r:id="rId6"/>
    <p:sldId id="266" r:id="rId7"/>
    <p:sldId id="273" r:id="rId8"/>
    <p:sldId id="285" r:id="rId9"/>
    <p:sldId id="277" r:id="rId10"/>
    <p:sldId id="286" r:id="rId11"/>
    <p:sldId id="276" r:id="rId12"/>
    <p:sldId id="287" r:id="rId13"/>
    <p:sldId id="278" r:id="rId14"/>
    <p:sldId id="288" r:id="rId15"/>
    <p:sldId id="275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лена Николаевна" initials="Е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FF3F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DEB21CB-FF47-4E68-A1F5-21510453A608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DEB21CB-FF47-4E68-A1F5-21510453A608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DEB21CB-FF47-4E68-A1F5-21510453A608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EB21CB-FF47-4E68-A1F5-21510453A608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989112"/>
            <a:ext cx="7010400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Педсовет </a:t>
            </a:r>
          </a:p>
          <a:p>
            <a:pPr algn="ctr">
              <a:defRPr/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«Современные подходы к речевому развитию дошкольников, подготовке детей к обучению грамоте»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0066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6940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914400"/>
            <a:ext cx="7620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000" dirty="0" smtClean="0"/>
              <a:t>Формирование словаря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000" dirty="0" smtClean="0"/>
              <a:t>Звуковая культура речи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000" dirty="0" smtClean="0"/>
              <a:t>Грамматический строй речи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000" dirty="0" smtClean="0"/>
              <a:t>Связная речь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000" dirty="0" smtClean="0"/>
              <a:t>Интерес к художественной литературе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  Подготовка детей к обучению грамоте:</a:t>
            </a:r>
          </a:p>
          <a:p>
            <a:pPr algn="just"/>
            <a:r>
              <a:rPr lang="ru-RU" sz="3000" dirty="0" smtClean="0"/>
              <a:t>формировать умение вслушиваться в звучание слова, знакомить детей с терминами "слово", "звук" в практическом плане.</a:t>
            </a:r>
          </a:p>
          <a:p>
            <a:pPr marL="342900" indent="-342900">
              <a:buAutoNum type="arabicParenR"/>
            </a:pPr>
            <a:endParaRPr lang="ru-RU" sz="3000" dirty="0"/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885825"/>
            <a:ext cx="86772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368098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57200"/>
            <a:ext cx="76962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Формирование словаря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Звуковая культура речи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Грамматический строй речи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Связная речь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Интерес к художественной литературе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 Подготовка детей к обучению грамоте: </a:t>
            </a:r>
          </a:p>
          <a:p>
            <a:pPr algn="just"/>
            <a:r>
              <a:rPr lang="ru-RU" dirty="0" smtClean="0"/>
              <a:t>-продолжать знакомить с терминами "слово", "звук" практически, учить понимать и употреблять эти слова при выполнении упражнений, в речевых играх. </a:t>
            </a:r>
          </a:p>
          <a:p>
            <a:pPr algn="just"/>
            <a:r>
              <a:rPr lang="ru-RU" dirty="0" smtClean="0"/>
              <a:t>-Знакомить детей с тем, что слова состоят из звуков, звучат по-разному и сходно, звуки в слове произносятся в определенной последовательности, могут быть разные по длительности звучания (короткие и длинные). </a:t>
            </a:r>
          </a:p>
          <a:p>
            <a:pPr algn="just"/>
            <a:r>
              <a:rPr lang="ru-RU" dirty="0" smtClean="0"/>
              <a:t>-Формировать умения различать на слух твердые и мягкие согласные (без выделения терминов), определять и изолированно произносить первый звук в слове, называть слова с заданным звуком;</a:t>
            </a:r>
          </a:p>
          <a:p>
            <a:pPr algn="just"/>
            <a:r>
              <a:rPr lang="ru-RU" dirty="0" smtClean="0"/>
              <a:t>-Выделять голосом звук в слове: произносить заданный звук протяжно, громче, четче, чем он произносится обычно, называть изолированно.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1774"/>
            <a:ext cx="8305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000" y="2085975"/>
            <a:ext cx="8534402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6966"/>
          <a:stretch/>
        </p:blipFill>
        <p:spPr bwMode="auto">
          <a:xfrm>
            <a:off x="381001" y="914400"/>
            <a:ext cx="8534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180735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609600"/>
            <a:ext cx="754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Формирование словаря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Звуковая культура речи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Грамматический строй речи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Связная речь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Интерес к художественной литературе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 Подготовка детей к обучению грамоте: </a:t>
            </a:r>
          </a:p>
          <a:p>
            <a:pPr algn="just"/>
            <a:r>
              <a:rPr lang="ru-RU" sz="2000" dirty="0" smtClean="0"/>
              <a:t>- формировать у детей умение производить анализ слов различной звуковой структуры, выделять словесное ударение и определять его место в структуре слова;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качественно характеризовать выделяемые звуки (гласные, твердый согласный, мягкий согласный, ударный гласный, безударный гласный звук), правильно употреблять соответствующие термины. 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 Познакомить детей со словесным составом предложения и звуковым составом слова.</a:t>
            </a:r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5826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52519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685800"/>
            <a:ext cx="7391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Формирование словаря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Звуковая культура речи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Грамматический строй речи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Связная речь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Интерес к художественной литературе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 Подготовка детей к обучению грамоте: </a:t>
            </a:r>
          </a:p>
          <a:p>
            <a:pPr>
              <a:buFontTx/>
              <a:buChar char="-"/>
            </a:pPr>
            <a:r>
              <a:rPr lang="ru-RU" sz="2400" dirty="0" smtClean="0"/>
              <a:t>упражнять в составлении предложений из 2 - 4 слов, членении простых предложений на слова с указанием их последовательности. </a:t>
            </a:r>
          </a:p>
          <a:p>
            <a:pPr>
              <a:buFontTx/>
              <a:buChar char="-"/>
            </a:pPr>
            <a:r>
              <a:rPr lang="ru-RU" sz="2400" dirty="0" smtClean="0"/>
              <a:t>формировать у детей умение делить слова на слоги, составлять слова из слогов, делить на слоги трехсложные слова с открытыми слогами; </a:t>
            </a:r>
          </a:p>
          <a:p>
            <a:pPr>
              <a:buFontTx/>
              <a:buChar char="-"/>
            </a:pPr>
            <a:r>
              <a:rPr lang="ru-RU" sz="2400" dirty="0" smtClean="0"/>
              <a:t> Знакомить детей с буквами; читать слоги, слова, простые предложения из 2 - 3 слов.</a:t>
            </a:r>
            <a:endParaRPr lang="ru-RU" sz="2400" dirty="0"/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066800"/>
            <a:ext cx="541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развитие речи в дошкольном возрасте имеет решающее значение для последующего систематического изучения родного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4182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news-service.uralschool.ru/upload/org8671/t167647/images/big/c9JkBOCzfZpv6XVylDtM1676477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45" y="4572000"/>
            <a:ext cx="1887329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6798" y="533400"/>
            <a:ext cx="66294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приучить язык дитяти к отчетливому произношению звуков → звуковые упражнения, готовящие к чтению;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приучить </a:t>
            </a:r>
            <a:r>
              <a:rPr lang="ru-RU" sz="2000" dirty="0"/>
              <a:t>слух дитяти к отысканию отдельного звука в слове → подготовительные упражнения в письме</a:t>
            </a:r>
            <a:r>
              <a:rPr lang="ru-RU" sz="20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приучить </a:t>
            </a:r>
            <a:r>
              <a:rPr lang="ru-RU" sz="2000" dirty="0"/>
              <a:t>внимание дитяти останавливаться на словах и звуках, их составляющих, → упражнения чтения и письма; </a:t>
            </a:r>
            <a:endParaRPr lang="ru-RU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приучить глаз и руку дитяти к письму элементов букв → наглядное обучение;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приучить </a:t>
            </a:r>
            <a:r>
              <a:rPr lang="ru-RU" sz="2000" dirty="0"/>
              <a:t>и глаз, и руку, и слух, и язык, и внимание дитяти разлагать и складывать слова, представляемые в уме, произносимые, писанные и </a:t>
            </a:r>
            <a:r>
              <a:rPr lang="ru-RU" sz="2000" dirty="0" smtClean="0"/>
              <a:t>печатные </a:t>
            </a:r>
            <a:r>
              <a:rPr lang="ru-RU" sz="2000" dirty="0"/>
              <a:t>→ упражнения чтения и письма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i="1" dirty="0" smtClean="0"/>
          </a:p>
          <a:p>
            <a:r>
              <a:rPr lang="ru-RU" sz="1600" i="1" dirty="0" smtClean="0"/>
              <a:t>Константин </a:t>
            </a:r>
            <a:r>
              <a:rPr lang="ru-RU" sz="1600" i="1" dirty="0"/>
              <a:t>Дмитриевич Ушинский (1823 — 1870</a:t>
            </a:r>
            <a:r>
              <a:rPr lang="ru-RU" sz="1600" i="1" dirty="0" smtClean="0"/>
              <a:t>)</a:t>
            </a:r>
          </a:p>
          <a:p>
            <a:r>
              <a:rPr lang="ru-RU" sz="1600" i="1" dirty="0" smtClean="0"/>
              <a:t>-</a:t>
            </a:r>
            <a:r>
              <a:rPr lang="ru-RU" sz="1600" i="1" dirty="0"/>
              <a:t> русский педагог, писатель, основоположник дошкольной </a:t>
            </a:r>
            <a:endParaRPr lang="ru-RU" sz="1600" i="1" dirty="0" smtClean="0"/>
          </a:p>
          <a:p>
            <a:r>
              <a:rPr lang="ru-RU" sz="1600" i="1" dirty="0" smtClean="0"/>
              <a:t>педагогики </a:t>
            </a:r>
            <a:r>
              <a:rPr lang="ru-RU" sz="1600" i="1" dirty="0"/>
              <a:t>в России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703928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0" y="836712"/>
            <a:ext cx="4419600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</a:p>
          <a:p>
            <a:pPr algn="ctr">
              <a:defRPr/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В. Колесниковой «От звука к букве» 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0066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6" y="836712"/>
            <a:ext cx="3173509" cy="4791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8986286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7927"/>
            <a:ext cx="8291264" cy="6209425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0000" algn="l"/>
            <a:r>
              <a:rPr lang="ru-RU" sz="1800" b="1" dirty="0" smtClean="0"/>
              <a:t>      Программа обучения дошкольников элементам грамоты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</a:t>
            </a:r>
            <a:r>
              <a:rPr lang="ru-RU" sz="1800" b="1" dirty="0" smtClean="0"/>
              <a:t>«От звука к букве»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00" b="1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Автор:</a:t>
            </a:r>
            <a:r>
              <a:rPr lang="ru-RU" sz="1600" dirty="0"/>
              <a:t> Е.В. </a:t>
            </a:r>
            <a:r>
              <a:rPr lang="ru-RU" sz="1600" dirty="0" smtClean="0"/>
              <a:t>Колесникова – автор серии книг по развивающему обучению дошкольников, лектор Московского института открытого образования.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b="1" dirty="0" smtClean="0"/>
              <a:t>Цель: </a:t>
            </a:r>
            <a:r>
              <a:rPr lang="ru-RU" sz="1600" dirty="0" smtClean="0"/>
              <a:t>Формирование теоретического мышления, интереса и способности к чтению.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b="1" dirty="0"/>
              <a:t>Задачи.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Формирование запаса знаний, умений, навыков, которые станут базой для дальнейшего обучения в школе</a:t>
            </a:r>
            <a:r>
              <a:rPr lang="ru-RU" sz="1600" dirty="0" smtClean="0"/>
              <a:t>; </a:t>
            </a:r>
            <a:br>
              <a:rPr lang="ru-RU" sz="1600" dirty="0" smtClean="0"/>
            </a:br>
            <a:r>
              <a:rPr lang="ru-RU" sz="1600" dirty="0" smtClean="0"/>
              <a:t>- формирование первоначальных представлений о звуке, слове, предложении.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овладение </a:t>
            </a:r>
            <a:r>
              <a:rPr lang="ru-RU" sz="1600" dirty="0" smtClean="0"/>
              <a:t>мыслительными операциями (анализ, синтез, сравнение, обобщение, классификация);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формирование умения понимать учебную задачу и выполнять ее </a:t>
            </a:r>
            <a:r>
              <a:rPr lang="ru-RU" sz="1600" dirty="0" smtClean="0"/>
              <a:t>самостоятельно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 smtClean="0"/>
              <a:t>- </a:t>
            </a:r>
            <a:r>
              <a:rPr lang="ru-RU" sz="1600" dirty="0"/>
              <a:t>развитие способности к </a:t>
            </a:r>
            <a:r>
              <a:rPr lang="ru-RU" sz="1600" dirty="0" err="1" smtClean="0"/>
              <a:t>саморегуляции</a:t>
            </a:r>
            <a:r>
              <a:rPr lang="ru-RU" sz="1600" dirty="0" smtClean="0"/>
              <a:t> </a:t>
            </a:r>
            <a:r>
              <a:rPr lang="ru-RU" sz="1600" dirty="0"/>
              <a:t>поведения и проявлению волевых усилий для выполнения поставленных задач;</a:t>
            </a:r>
            <a:br>
              <a:rPr lang="ru-RU" sz="1600" dirty="0"/>
            </a:br>
            <a:r>
              <a:rPr lang="ru-RU" sz="1600" dirty="0"/>
              <a:t>- овладение навыками речевого общения;</a:t>
            </a:r>
            <a:br>
              <a:rPr lang="ru-RU" sz="1600" dirty="0"/>
            </a:br>
            <a:r>
              <a:rPr lang="ru-RU" sz="1600" dirty="0"/>
              <a:t>- развитие мелкой моторики и зрительно-двигательной координации.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248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Данная программа включает два </a:t>
            </a:r>
            <a:r>
              <a:rPr lang="ru-RU" sz="2400" b="1" dirty="0"/>
              <a:t>периода: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rgbClr val="FF0000"/>
                </a:solidFill>
              </a:rPr>
              <a:t>первый</a:t>
            </a:r>
            <a:r>
              <a:rPr lang="ru-RU" sz="2400" dirty="0" smtClean="0"/>
              <a:t> </a:t>
            </a:r>
            <a:r>
              <a:rPr lang="ru-RU" sz="2400" dirty="0"/>
              <a:t>связан с овладением звуковой стороной речи и ориентировкой в ней;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второй</a:t>
            </a:r>
            <a:r>
              <a:rPr lang="ru-RU" sz="2400" dirty="0" smtClean="0"/>
              <a:t> </a:t>
            </a:r>
            <a:r>
              <a:rPr lang="ru-RU" sz="2400" dirty="0"/>
              <a:t>– с освоением знаковой системы языка.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</a:t>
            </a:r>
            <a:r>
              <a:rPr lang="ru-RU" sz="2400" dirty="0" smtClean="0"/>
              <a:t>одержание </a:t>
            </a:r>
            <a:r>
              <a:rPr lang="ru-RU" sz="2400" dirty="0"/>
              <a:t>образовательной работы построено на последовательном, поэтапном обучении детей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>звуковому</a:t>
            </a:r>
            <a:r>
              <a:rPr lang="ru-RU" sz="2400" b="1" dirty="0">
                <a:solidFill>
                  <a:srgbClr val="0070C0"/>
                </a:solidFill>
              </a:rPr>
              <a:t>,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err="1" smtClean="0">
                <a:solidFill>
                  <a:srgbClr val="00B050"/>
                </a:solidFill>
              </a:rPr>
              <a:t>звуко</a:t>
            </a:r>
            <a:r>
              <a:rPr lang="ru-RU" sz="2400" b="1" dirty="0" smtClean="0">
                <a:solidFill>
                  <a:srgbClr val="00B050"/>
                </a:solidFill>
              </a:rPr>
              <a:t>-буквенному </a:t>
            </a:r>
            <a:r>
              <a:rPr lang="ru-RU" sz="2400" b="1" dirty="0">
                <a:solidFill>
                  <a:srgbClr val="00B050"/>
                </a:solidFill>
              </a:rPr>
              <a:t>анализу,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чтению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b="1" dirty="0">
                <a:solidFill>
                  <a:srgbClr val="7030A0"/>
                </a:solidFill>
              </a:rPr>
              <a:t>подготовке руки ребенка к письму.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223837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171575"/>
            <a:ext cx="75628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5101192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914400"/>
            <a:ext cx="739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Формирование словаря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Звуковая культура речи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Грамматический строй речи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Связная речь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Интерес к художественной литературе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3200" dirty="0"/>
          </a:p>
        </p:txBody>
      </p: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723900"/>
            <a:ext cx="86677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83484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461</TotalTime>
  <Words>520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Слайд 1</vt:lpstr>
      <vt:lpstr>Слайд 2</vt:lpstr>
      <vt:lpstr>Слайд 3</vt:lpstr>
      <vt:lpstr>Слайд 4</vt:lpstr>
      <vt:lpstr>      Программа обучения дошкольников элементам грамоты                                              «От звука к букве»   Автор: Е.В. Колесникова – автор серии книг по развивающему обучению дошкольников, лектор Московского института открытого образования.    Цель: Формирование теоретического мышления, интереса и способности к чтению.    Задачи. - Формирование запаса знаний, умений, навыков, которые станут базой для дальнейшего обучения в школе;  - формирование первоначальных представлений о звуке, слове, предложении.  - овладение мыслительными операциями (анализ, синтез, сравнение, обобщение, классификация); - формирование умения понимать учебную задачу и выполнять ее самостоятельно; - развитие способности к саморегуляции поведения и проявлению волевых усилий для выполнения поставленных задач; - овладение навыками речевого общения; - развитие мелкой моторики и зрительно-двигательной координации.   </vt:lpstr>
      <vt:lpstr>Данная программа включает два периода:   первый связан с овладением звуковой стороной речи и ориентировкой в ней;  второй – с освоением знаковой системы языка.  Содержание образовательной работы построено на последовательном, поэтапном обучении детей  звуковому,  звуко-буквенному анализу,  чтению и подготовке руки ребенка к письму.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Кристаллик</cp:lastModifiedBy>
  <cp:revision>38</cp:revision>
  <dcterms:created xsi:type="dcterms:W3CDTF">2014-06-15T09:49:01Z</dcterms:created>
  <dcterms:modified xsi:type="dcterms:W3CDTF">2024-01-09T01:55:52Z</dcterms:modified>
</cp:coreProperties>
</file>